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9"/>
    <p:restoredTop sz="93494"/>
  </p:normalViewPr>
  <p:slideViewPr>
    <p:cSldViewPr snapToGrid="0" snapToObjects="1">
      <p:cViewPr varScale="1">
        <p:scale>
          <a:sx n="54" d="100"/>
          <a:sy n="54" d="100"/>
        </p:scale>
        <p:origin x="208" y="4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AD795C-3FA3-B440-85FE-4E547F958850}" type="datetimeFigureOut">
              <a:rPr lang="es-CO" smtClean="0"/>
              <a:t>24/02/21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B845B4-CA4B-904A-A2E8-41783AD97C4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2708868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B845B4-CA4B-904A-A2E8-41783AD97C48}" type="slidenum">
              <a:rPr lang="es-CO" smtClean="0"/>
              <a:t>18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705319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B845B4-CA4B-904A-A2E8-41783AD97C48}" type="slidenum">
              <a:rPr lang="es-CO" smtClean="0"/>
              <a:t>23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955650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9481E7-8EAF-C348-B3F4-8CBA2F55BD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79C806B-2FE3-844F-BFE1-85FA07AE1B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3276C07-A8D9-9B48-BD13-772D899790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5CE724-FEF6-A947-8E3B-F02BBE7A931C}" type="datetimeFigureOut">
              <a:rPr lang="es-CO" smtClean="0"/>
              <a:t>23/02/21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49D7C3A-4EDE-AB47-92F1-18096D8C5E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0EA7D84-2E70-7547-B055-4B04C014E0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DCA05-A027-3549-9F35-F4B8D90563F7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8345092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1CAAE0-4403-9143-9EC5-1CAD162F82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2F2BDBB8-5E00-6E46-9C81-603D43497B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DC8FD04-3EA6-534A-AB0A-4821BCD6CF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5CE724-FEF6-A947-8E3B-F02BBE7A931C}" type="datetimeFigureOut">
              <a:rPr lang="es-CO" smtClean="0"/>
              <a:t>23/02/21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23FCE6B-A3A3-E841-89FE-ADCB91193D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58010C4-6FAD-794C-980E-2EF1A1A06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DCA05-A027-3549-9F35-F4B8D90563F7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9355561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6088CE5C-15B9-2649-871B-810B8015B5B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5FB61DB9-CF5B-E347-B299-852668B5BF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A993D32-2615-8644-B216-CBF3EC1CCF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5CE724-FEF6-A947-8E3B-F02BBE7A931C}" type="datetimeFigureOut">
              <a:rPr lang="es-CO" smtClean="0"/>
              <a:t>23/02/21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ED4BFDF-8713-2940-9406-51998DFE32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B1823AD-F1E9-F447-BCB0-2876DDFCDD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DCA05-A027-3549-9F35-F4B8D90563F7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6558515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D318D6-5506-6F4E-876B-AC9A6B041F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97222D5-2828-EF4C-B55F-95C06872AF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5C42337-E1FB-944F-9E11-0A9EC825B5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5CE724-FEF6-A947-8E3B-F02BBE7A931C}" type="datetimeFigureOut">
              <a:rPr lang="es-CO" smtClean="0"/>
              <a:t>23/02/21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68774D3-A746-9442-8F25-7B74D2F1A1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2650FEE-1053-B34C-A73A-F3A9B06F0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DCA05-A027-3549-9F35-F4B8D90563F7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0507511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C401B1-D81C-8F4F-9629-DC8FD40C08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96F3138-35A6-4843-BD82-866615FD7B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7C0EEE5-8D49-DC45-9016-03251EBCCA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5CE724-FEF6-A947-8E3B-F02BBE7A931C}" type="datetimeFigureOut">
              <a:rPr lang="es-CO" smtClean="0"/>
              <a:t>23/02/21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498CAEF-4E0F-8D4B-9949-3440C9A8C8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B05256B-531F-2E40-B7EB-BDE24352BE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DCA05-A027-3549-9F35-F4B8D90563F7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2704924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B0F5C3-9559-FE4D-AB7E-6E25911D8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8D4DC9F-16C0-A34A-97BB-8432361BC4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7BEAC56E-71A4-3842-AE39-3D3425ABF5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7EA6A25E-1DF7-5B4A-B74C-88EFF0F7BB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5CE724-FEF6-A947-8E3B-F02BBE7A931C}" type="datetimeFigureOut">
              <a:rPr lang="es-CO" smtClean="0"/>
              <a:t>23/02/21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013D15C-C81A-644E-A2CF-CEC362BEA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1501393-757A-9843-98EE-0AE3590904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DCA05-A027-3549-9F35-F4B8D90563F7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5401518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11CE0E-752E-E343-8BDC-36D36E1D02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9FA86D6-4375-F24C-85BA-D163094D37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57FD26D-509A-C149-A67B-8E0E0E5BBC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51EA8953-3CBF-D74F-A285-13A86D98D5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28635541-1A36-E44F-AE5F-C48D1B56365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75B7C12A-7A98-844D-9864-F269FCE3C9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5CE724-FEF6-A947-8E3B-F02BBE7A931C}" type="datetimeFigureOut">
              <a:rPr lang="es-CO" smtClean="0"/>
              <a:t>23/02/21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D90FB2E3-4DD6-C343-AB49-657AC8C78F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73924675-8FCD-A344-AA94-6AD7EAA135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DCA05-A027-3549-9F35-F4B8D90563F7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6605567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815157-A3C2-7D43-B9D5-B06CEB5C7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E5844868-5321-B64A-832C-493812F4C9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5CE724-FEF6-A947-8E3B-F02BBE7A931C}" type="datetimeFigureOut">
              <a:rPr lang="es-CO" smtClean="0"/>
              <a:t>23/02/21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B127AC6E-866F-8543-863C-47628A4C6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2C6C8E28-C472-9D4E-B05A-796C10A0A1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DCA05-A027-3549-9F35-F4B8D90563F7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0588317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E4D1A378-9FCA-B841-A1CE-85363AD97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5CE724-FEF6-A947-8E3B-F02BBE7A931C}" type="datetimeFigureOut">
              <a:rPr lang="es-CO" smtClean="0"/>
              <a:t>23/02/21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212F8756-C25E-714C-93CB-EA832C7F57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DE0FB3D-1E7C-8847-9B34-2C231B88D4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DCA05-A027-3549-9F35-F4B8D90563F7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5680808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5F9760-8FD8-B14C-9454-F085A61B96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5615D37-09E5-FF4D-B396-4CFA0CB6CE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2725CE7-E0DE-F348-ABC6-88F9D16B29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A931F114-7C67-6E4F-9597-2E5BB76F8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5CE724-FEF6-A947-8E3B-F02BBE7A931C}" type="datetimeFigureOut">
              <a:rPr lang="es-CO" smtClean="0"/>
              <a:t>23/02/21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8217BAD-B4FF-2C43-8043-9BC40AC1C7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56D8C02-8D67-EC40-BD46-62C285AD3B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DCA05-A027-3549-9F35-F4B8D90563F7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4028390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A4F438-B4EC-2148-A411-53AB9845E6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309B68E2-822C-5B4F-9914-EEDA7F8E498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088AA78-CE19-E54E-953C-F6DF3E33D1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4E79DFC-F62C-8E4A-8603-C6B247686E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5CE724-FEF6-A947-8E3B-F02BBE7A931C}" type="datetimeFigureOut">
              <a:rPr lang="es-CO" smtClean="0"/>
              <a:t>23/02/21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1A06B6C-C3A1-194B-91E3-599FCE6270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39C4BEB2-4B30-B945-A331-98F0D3ECF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DCA05-A027-3549-9F35-F4B8D90563F7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1686701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B20DA666-1118-6742-B006-2F77122446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A39D4E5-4464-4141-9D8C-32CC543FFB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08BC14B-4E40-0640-8567-AD5088A25BC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5CE724-FEF6-A947-8E3B-F02BBE7A931C}" type="datetimeFigureOut">
              <a:rPr lang="es-CO" smtClean="0"/>
              <a:t>23/02/21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F5364B9-A759-8742-8542-CAA633836B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23E6DC3-69F3-1A40-ACDD-BC58A070C5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DDCA05-A027-3549-9F35-F4B8D90563F7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4886908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8692F33-1408-E942-8636-EAEDBDA8738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CO" dirty="0"/>
              <a:t>Aprendiendo Angular 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6DEC550-24C8-5F45-B1F7-D1798080100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CO" dirty="0"/>
              <a:t>IMÁGENES Y RECO</a:t>
            </a:r>
          </a:p>
        </p:txBody>
      </p:sp>
    </p:spTree>
    <p:extLst>
      <p:ext uri="{BB962C8B-B14F-4D97-AF65-F5344CB8AC3E}">
        <p14:creationId xmlns:p14="http://schemas.microsoft.com/office/powerpoint/2010/main" val="30302920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D2E6E5-C1CE-6E4C-8D87-14E90544CE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/>
              <a:t>LazyLoad </a:t>
            </a:r>
            <a:endParaRPr lang="es-CO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DC8B49B-3947-7A4C-B582-AD66D0A478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O" dirty="0"/>
              <a:t>Crear nuevo componente a la aplicaciòn pero cargado de manera perezosa con lazyLoad.</a:t>
            </a:r>
          </a:p>
          <a:p>
            <a:r>
              <a:rPr lang="es-CO" dirty="0"/>
              <a:t>Creacion de modulo y rotuer port “ng g m pages/posts  --routing” para la carga lenta</a:t>
            </a:r>
          </a:p>
          <a:p>
            <a:r>
              <a:rPr lang="es-CO" dirty="0"/>
              <a:t>Creamos componente en la misma ruta para el manejo “ng g c  pages/posts –dry-run” para ver lo que va a crear, se puede ver el archivo post.module.ts es igual al app-routing.module.ts, ya se creo de manera manual</a:t>
            </a:r>
          </a:p>
        </p:txBody>
      </p:sp>
    </p:spTree>
    <p:extLst>
      <p:ext uri="{BB962C8B-B14F-4D97-AF65-F5344CB8AC3E}">
        <p14:creationId xmlns:p14="http://schemas.microsoft.com/office/powerpoint/2010/main" val="33156691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494E03-C094-1941-BC7C-B33E794C2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Imagen de agregar</a:t>
            </a:r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AA1B4FD1-08A3-D141-8A23-CDEA7842DA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8948" y="1461043"/>
            <a:ext cx="9773199" cy="5371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6039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E67606-AB6E-BC4F-B2AF-4FD53EEBE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Cambios  para la cargal lenta o “LazyLoad”, adicion de componentes, </a:t>
            </a:r>
            <a:r>
              <a:rPr lang="es-CO" dirty="0">
                <a:solidFill>
                  <a:srgbClr val="FF0000"/>
                </a:solidFill>
              </a:rPr>
              <a:t>refozar este tema</a:t>
            </a:r>
          </a:p>
        </p:txBody>
      </p:sp>
      <p:pic>
        <p:nvPicPr>
          <p:cNvPr id="5" name="Marcador de contenido 4" descr="Texto&#10;&#10;Descripción generada automáticamente">
            <a:extLst>
              <a:ext uri="{FF2B5EF4-FFF2-40B4-BE49-F238E27FC236}">
                <a16:creationId xmlns:a16="http://schemas.microsoft.com/office/drawing/2014/main" id="{1C14BA92-11AC-0449-B873-C2BCE165B2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086" y="1690688"/>
            <a:ext cx="6059914" cy="4351338"/>
          </a:xfrm>
        </p:spPr>
      </p:pic>
      <p:pic>
        <p:nvPicPr>
          <p:cNvPr id="7" name="Imagen 6" descr="Texto&#10;&#10;Descripción generada automáticamente">
            <a:extLst>
              <a:ext uri="{FF2B5EF4-FFF2-40B4-BE49-F238E27FC236}">
                <a16:creationId xmlns:a16="http://schemas.microsoft.com/office/drawing/2014/main" id="{607A84CA-D749-8F49-B6CF-FDE7DEF209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90688"/>
            <a:ext cx="9069339" cy="4075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3142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9705A0-E36D-9945-9ED7-C0ACAD856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Servicio y data externa</a:t>
            </a:r>
            <a:br>
              <a:rPr lang="es-CO" dirty="0"/>
            </a:br>
            <a:r>
              <a:rPr lang="es-CO" dirty="0"/>
              <a:t>Creacion de una lista en el HTML</a:t>
            </a:r>
          </a:p>
        </p:txBody>
      </p:sp>
      <p:pic>
        <p:nvPicPr>
          <p:cNvPr id="5" name="Marcador de contenido 4" descr="Texto&#10;&#10;Descripción generada automáticamente">
            <a:extLst>
              <a:ext uri="{FF2B5EF4-FFF2-40B4-BE49-F238E27FC236}">
                <a16:creationId xmlns:a16="http://schemas.microsoft.com/office/drawing/2014/main" id="{726F854E-0FC2-7E4A-B4F3-04A1435F08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91751" y="1825625"/>
            <a:ext cx="4408498" cy="4351338"/>
          </a:xfrm>
        </p:spPr>
      </p:pic>
    </p:spTree>
    <p:extLst>
      <p:ext uri="{BB962C8B-B14F-4D97-AF65-F5344CB8AC3E}">
        <p14:creationId xmlns:p14="http://schemas.microsoft.com/office/powerpoint/2010/main" val="32161623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7030E2-5AE9-3544-97FF-E500B1F53A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722854"/>
          </a:xfrm>
        </p:spPr>
        <p:txBody>
          <a:bodyPr>
            <a:normAutofit fontScale="90000"/>
          </a:bodyPr>
          <a:lstStyle/>
          <a:p>
            <a:r>
              <a:rPr lang="es-CO" dirty="0"/>
              <a:t>Comando creacion de servicio</a:t>
            </a:r>
            <a:br>
              <a:rPr lang="es-CO" dirty="0"/>
            </a:br>
            <a:r>
              <a:rPr lang="es-CO" dirty="0"/>
              <a:t>ng g s service/data --spec=flase</a:t>
            </a:r>
            <a:br>
              <a:rPr lang="es-CO" dirty="0"/>
            </a:br>
            <a:r>
              <a:rPr lang="es-CO" dirty="0"/>
              <a:t>para la implementaciòn del servicio se debe de importar un modulo en app.module</a:t>
            </a:r>
            <a:br>
              <a:rPr lang="es-CO" dirty="0"/>
            </a:br>
            <a:br>
              <a:rPr lang="es-CO" dirty="0"/>
            </a:br>
            <a:r>
              <a:rPr lang="es-CO" dirty="0"/>
              <a:t>import{httpCllietModule} gtom ‘@angular/common/http’, siempre se debe de poner en los imports de la clase cuando es un modulo</a:t>
            </a:r>
            <a:br>
              <a:rPr lang="es-CO" dirty="0"/>
            </a:br>
            <a:br>
              <a:rPr lang="es-CO" dirty="0"/>
            </a:br>
            <a:br>
              <a:rPr lang="es-CO" dirty="0"/>
            </a:b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1900872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5B9766D-C6BF-2843-A66D-DC79B3EB23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904621" cy="1325563"/>
          </a:xfrm>
        </p:spPr>
        <p:txBody>
          <a:bodyPr/>
          <a:lstStyle/>
          <a:p>
            <a:r>
              <a:rPr lang="es-CO" dirty="0"/>
              <a:t>Accedemos al HTTP. ---- Construimos el sevicio</a:t>
            </a:r>
          </a:p>
        </p:txBody>
      </p:sp>
      <p:pic>
        <p:nvPicPr>
          <p:cNvPr id="6" name="Marcador de contenido 5" descr="Texto&#10;&#10;Descripción generada automáticamente">
            <a:extLst>
              <a:ext uri="{FF2B5EF4-FFF2-40B4-BE49-F238E27FC236}">
                <a16:creationId xmlns:a16="http://schemas.microsoft.com/office/drawing/2014/main" id="{4F286B78-1495-C745-9CA0-8B855BD8C1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95101" y="2141537"/>
            <a:ext cx="7196899" cy="4351338"/>
          </a:xfr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1BB2C61C-766B-3F42-B6A5-2584DD4B1C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69001"/>
            <a:ext cx="4568226" cy="4523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3552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CC3230-B062-6243-BEC6-2A6E0AE1BB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Cargar Servicio aun componente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E032CD7-9CA1-E54C-BA04-28AF1536EB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O" dirty="0"/>
              <a:t>Se debe de importar el objeto servicio, se utiliza el metodo que se carga por primera ves en el componente (ngOnInit) para llamar al servicio y consumir el servicio, esto si es cuans ose cargue la pagina, recordar que los servicio siempre hay q suscribirlos</a:t>
            </a:r>
          </a:p>
        </p:txBody>
      </p:sp>
      <p:pic>
        <p:nvPicPr>
          <p:cNvPr id="5" name="Imagen 4" descr="Texto&#10;&#10;Descripción generada automáticamente">
            <a:extLst>
              <a:ext uri="{FF2B5EF4-FFF2-40B4-BE49-F238E27FC236}">
                <a16:creationId xmlns:a16="http://schemas.microsoft.com/office/drawing/2014/main" id="{BBA71FAA-1E6A-3A42-AF4F-98998B1A39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4450" y="3429000"/>
            <a:ext cx="7023100" cy="511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5237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A4C130-0EAB-C746-AF22-083A81DE7E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776412"/>
          </a:xfrm>
        </p:spPr>
        <p:txBody>
          <a:bodyPr>
            <a:normAutofit fontScale="90000"/>
          </a:bodyPr>
          <a:lstStyle/>
          <a:p>
            <a:r>
              <a:rPr lang="es-CO" dirty="0"/>
              <a:t>Para evitar que cada ves que valla al servicio tenga q consumirse y geenrando desperdicio de memoria, si no cancelamos la subcripciòn </a:t>
            </a:r>
          </a:p>
        </p:txBody>
      </p:sp>
      <p:pic>
        <p:nvPicPr>
          <p:cNvPr id="5" name="Marcador de contenido 4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1305BE36-FBA9-C74A-9B80-EE1EF9FAFD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15036" y="2141537"/>
            <a:ext cx="9561927" cy="4351338"/>
          </a:xfrm>
        </p:spPr>
      </p:pic>
    </p:spTree>
    <p:extLst>
      <p:ext uri="{BB962C8B-B14F-4D97-AF65-F5344CB8AC3E}">
        <p14:creationId xmlns:p14="http://schemas.microsoft.com/office/powerpoint/2010/main" val="27618322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993AD37-A3E6-234B-A505-BFBBD7F3A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Se cancela la subcripction en el component.ts y en el html implementamos un pipe | async</a:t>
            </a:r>
          </a:p>
        </p:txBody>
      </p:sp>
      <p:pic>
        <p:nvPicPr>
          <p:cNvPr id="5" name="Marcador de contenido 4" descr="Texto&#10;&#10;Descripción generada automáticamente">
            <a:extLst>
              <a:ext uri="{FF2B5EF4-FFF2-40B4-BE49-F238E27FC236}">
                <a16:creationId xmlns:a16="http://schemas.microsoft.com/office/drawing/2014/main" id="{3C73179C-618E-D045-B81A-CDFE1960B2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7784" y="1690688"/>
            <a:ext cx="5868216" cy="4351338"/>
          </a:xfrm>
        </p:spPr>
      </p:pic>
      <p:pic>
        <p:nvPicPr>
          <p:cNvPr id="7" name="Imagen 6" descr="Interfaz de usuario gráfica, Texto&#10;&#10;Descripción generada automáticamente">
            <a:extLst>
              <a:ext uri="{FF2B5EF4-FFF2-40B4-BE49-F238E27FC236}">
                <a16:creationId xmlns:a16="http://schemas.microsoft.com/office/drawing/2014/main" id="{F4879BD1-F488-9E47-86CA-4C9EAB352E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3784" y="1690688"/>
            <a:ext cx="5868216" cy="4406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9875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D57D9A-7829-0E4C-8829-C3C43575F1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91486"/>
          </a:xfrm>
        </p:spPr>
        <p:txBody>
          <a:bodyPr>
            <a:normAutofit fontScale="90000"/>
          </a:bodyPr>
          <a:lstStyle/>
          <a:p>
            <a:r>
              <a:rPr lang="es-CO" dirty="0"/>
              <a:t>Para imprimir los registros con tap, se ve de de importar el componente y en el servicio import {tap} from 'rxjs/operators’; al implementarlo es asi</a:t>
            </a:r>
            <a:br>
              <a:rPr lang="es-CO" dirty="0"/>
            </a:br>
            <a:endParaRPr lang="es-CO" dirty="0"/>
          </a:p>
        </p:txBody>
      </p:sp>
      <p:pic>
        <p:nvPicPr>
          <p:cNvPr id="5" name="Marcador de contenido 4" descr="Texto&#10;&#10;Descripción generada automáticamente">
            <a:extLst>
              <a:ext uri="{FF2B5EF4-FFF2-40B4-BE49-F238E27FC236}">
                <a16:creationId xmlns:a16="http://schemas.microsoft.com/office/drawing/2014/main" id="{BCF8C836-26A3-664F-AF90-A9B02F50A5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22394" y="1958975"/>
            <a:ext cx="5947211" cy="4351338"/>
          </a:xfrm>
        </p:spPr>
      </p:pic>
    </p:spTree>
    <p:extLst>
      <p:ext uri="{BB962C8B-B14F-4D97-AF65-F5344CB8AC3E}">
        <p14:creationId xmlns:p14="http://schemas.microsoft.com/office/powerpoint/2010/main" val="9064134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34C0C2-4A44-DA47-963B-C7CE9864C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Crear modulos </a:t>
            </a:r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69808A72-2B25-4045-9CC3-281B6B528F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78194" y="1825625"/>
            <a:ext cx="723561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5497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A491F1-AB0B-9745-AB87-5679753A8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ENVIO DE INFORMACION HACIA COMPONENTE HIJO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A51BC39-CA71-3E4F-B97B-4D352F0B81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O" dirty="0"/>
              <a:t>Se crea un componente hijo, con “ng g c pages/posts/post ”, en este </a:t>
            </a:r>
          </a:p>
        </p:txBody>
      </p:sp>
      <p:pic>
        <p:nvPicPr>
          <p:cNvPr id="5" name="Imagen 4" descr="Captura de pantalla de un celular&#10;&#10;Descripción generada automáticamente">
            <a:extLst>
              <a:ext uri="{FF2B5EF4-FFF2-40B4-BE49-F238E27FC236}">
                <a16:creationId xmlns:a16="http://schemas.microsoft.com/office/drawing/2014/main" id="{A155CE23-28FB-2246-9678-2AF0B9DB1D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540" y="2747963"/>
            <a:ext cx="110329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7663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ADC978A-4A43-1343-B300-FD838BDFA9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ENVIO DE INFORMACION HACIA COMPONENTE HIJO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DA00C55-3326-E948-A83F-12107009B7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353800" cy="4351338"/>
          </a:xfrm>
        </p:spPr>
        <p:txBody>
          <a:bodyPr/>
          <a:lstStyle/>
          <a:p>
            <a:r>
              <a:rPr lang="es-CO" dirty="0"/>
              <a:t>En el padre se invoca al componente hijo – En el hijo se crea la interacion</a:t>
            </a:r>
          </a:p>
        </p:txBody>
      </p:sp>
      <p:pic>
        <p:nvPicPr>
          <p:cNvPr id="5" name="Imagen 4" descr="Texto&#10;&#10;Descripción generada automáticamente">
            <a:extLst>
              <a:ext uri="{FF2B5EF4-FFF2-40B4-BE49-F238E27FC236}">
                <a16:creationId xmlns:a16="http://schemas.microsoft.com/office/drawing/2014/main" id="{C6FA0F49-BB40-574C-887A-260680D62C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262" y="2488491"/>
            <a:ext cx="6275137" cy="4696032"/>
          </a:xfrm>
          <a:prstGeom prst="rect">
            <a:avLst/>
          </a:prstGeom>
        </p:spPr>
      </p:pic>
      <p:pic>
        <p:nvPicPr>
          <p:cNvPr id="7" name="Imagen 6" descr="Interfaz de usuario gráfica, Texto&#10;&#10;Descripción generada automáticamente">
            <a:extLst>
              <a:ext uri="{FF2B5EF4-FFF2-40B4-BE49-F238E27FC236}">
                <a16:creationId xmlns:a16="http://schemas.microsoft.com/office/drawing/2014/main" id="{62AC22BC-C988-034A-8465-0E90C550B2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6399" y="2488491"/>
            <a:ext cx="6058728" cy="452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2933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6BE38C-D90D-6945-BBFB-E43373F88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2358189"/>
          </a:xfrm>
        </p:spPr>
        <p:txBody>
          <a:bodyPr>
            <a:normAutofit/>
          </a:bodyPr>
          <a:lstStyle/>
          <a:p>
            <a:r>
              <a:rPr lang="es-CO" dirty="0"/>
              <a:t>Crear variable @Input() mensaje; en el componente post.component, hacer referencia en el padre con la variable creada en el componente hijo dentro de []  </a:t>
            </a:r>
          </a:p>
        </p:txBody>
      </p:sp>
      <p:pic>
        <p:nvPicPr>
          <p:cNvPr id="5" name="Marcador de contenido 4" descr="Texto&#10;&#10;Descripción generada automáticamente">
            <a:extLst>
              <a:ext uri="{FF2B5EF4-FFF2-40B4-BE49-F238E27FC236}">
                <a16:creationId xmlns:a16="http://schemas.microsoft.com/office/drawing/2014/main" id="{145C2982-BF2F-6F4A-9397-7FE5074247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2931987"/>
            <a:ext cx="4315729" cy="4351338"/>
          </a:xfrm>
        </p:spPr>
      </p:pic>
      <p:pic>
        <p:nvPicPr>
          <p:cNvPr id="7" name="Imagen 6" descr="Captura de pantalla de un celular&#10;&#10;Descripción generada automáticamente">
            <a:extLst>
              <a:ext uri="{FF2B5EF4-FFF2-40B4-BE49-F238E27FC236}">
                <a16:creationId xmlns:a16="http://schemas.microsoft.com/office/drawing/2014/main" id="{BD6DD052-DADB-894A-941C-D3894719C4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375" y="2646947"/>
            <a:ext cx="4636625" cy="4644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8422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0B01D3-9917-9349-8F4F-AAE623067A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680243"/>
          </a:xfrm>
        </p:spPr>
        <p:txBody>
          <a:bodyPr>
            <a:normAutofit fontScale="90000"/>
          </a:bodyPr>
          <a:lstStyle/>
          <a:p>
            <a:r>
              <a:rPr lang="es-CO" dirty="0"/>
              <a:t>Emitir eventos en el hijo que sean vistos desde el padre, en el componente hijo  -- en el HTML del padre preparamos para recibir el mensaje del hijo</a:t>
            </a:r>
          </a:p>
        </p:txBody>
      </p:sp>
      <p:pic>
        <p:nvPicPr>
          <p:cNvPr id="5" name="Marcador de contenido 4" descr="Texto&#10;&#10;Descripción generada automáticamente">
            <a:extLst>
              <a:ext uri="{FF2B5EF4-FFF2-40B4-BE49-F238E27FC236}">
                <a16:creationId xmlns:a16="http://schemas.microsoft.com/office/drawing/2014/main" id="{9716AC82-C1C7-9E46-A548-7264B29688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1788526"/>
            <a:ext cx="5044582" cy="5069473"/>
          </a:xfrm>
        </p:spPr>
      </p:pic>
      <p:pic>
        <p:nvPicPr>
          <p:cNvPr id="7" name="Imagen 6" descr="Texto&#10;&#10;Descripción generada automáticamente">
            <a:extLst>
              <a:ext uri="{FF2B5EF4-FFF2-40B4-BE49-F238E27FC236}">
                <a16:creationId xmlns:a16="http://schemas.microsoft.com/office/drawing/2014/main" id="{698AC215-E14E-6148-AFAD-1129BDE1A9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1553" y="1788527"/>
            <a:ext cx="5135958" cy="5069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7771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87457D-E6C0-EF45-8053-4D074F05E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1401471"/>
          </a:xfrm>
        </p:spPr>
        <p:txBody>
          <a:bodyPr/>
          <a:lstStyle/>
          <a:p>
            <a:r>
              <a:rPr lang="es-CO" dirty="0"/>
              <a:t>Configuracion en el padre  - Configuracion en el hijo</a:t>
            </a:r>
          </a:p>
        </p:txBody>
      </p:sp>
      <p:pic>
        <p:nvPicPr>
          <p:cNvPr id="5" name="Marcador de contenido 4" descr="Texto&#10;&#10;Descripción generada automáticamente">
            <a:extLst>
              <a:ext uri="{FF2B5EF4-FFF2-40B4-BE49-F238E27FC236}">
                <a16:creationId xmlns:a16="http://schemas.microsoft.com/office/drawing/2014/main" id="{6B13CEAE-3158-FC45-91A5-88BC3C26A7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079666"/>
            <a:ext cx="6060000" cy="5537702"/>
          </a:xfrm>
        </p:spPr>
      </p:pic>
      <p:pic>
        <p:nvPicPr>
          <p:cNvPr id="7" name="Imagen 6" descr="Interfaz de usuario gráfica, Texto&#10;&#10;Descripción generada automáticamente">
            <a:extLst>
              <a:ext uri="{FF2B5EF4-FFF2-40B4-BE49-F238E27FC236}">
                <a16:creationId xmlns:a16="http://schemas.microsoft.com/office/drawing/2014/main" id="{3B2C3B33-CE15-4244-ADEC-6A25BE1BA6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0400" y="1079666"/>
            <a:ext cx="5791200" cy="5810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0712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770A6ED-A476-A145-B10D-951398F2A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CO" dirty="0"/>
              <a:t>Creacion app-routing.module para navegacion de las paginas</a:t>
            </a:r>
            <a:br>
              <a:rPr lang="es-CO" dirty="0"/>
            </a:br>
            <a:endParaRPr lang="es-CO" dirty="0"/>
          </a:p>
        </p:txBody>
      </p:sp>
      <p:pic>
        <p:nvPicPr>
          <p:cNvPr id="5" name="Marcador de contenido 4" descr="Texto&#10;&#10;Descripción generada automáticamente">
            <a:extLst>
              <a:ext uri="{FF2B5EF4-FFF2-40B4-BE49-F238E27FC236}">
                <a16:creationId xmlns:a16="http://schemas.microsoft.com/office/drawing/2014/main" id="{BA0D978F-A2C0-3344-B779-2447B92878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94770" y="1825625"/>
            <a:ext cx="7202459" cy="4351338"/>
          </a:xfrm>
        </p:spPr>
      </p:pic>
    </p:spTree>
    <p:extLst>
      <p:ext uri="{BB962C8B-B14F-4D97-AF65-F5344CB8AC3E}">
        <p14:creationId xmlns:p14="http://schemas.microsoft.com/office/powerpoint/2010/main" val="1932931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F909689-107A-0A4D-8546-F54ABFE015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/>
              <a:t>Componente para poder visualizar los demas componentes</a:t>
            </a:r>
          </a:p>
        </p:txBody>
      </p:sp>
      <p:pic>
        <p:nvPicPr>
          <p:cNvPr id="4" name="Marcador de contenido 3" descr="Interfaz de usuario gráfica, Texto&#10;&#10;Descripción generada automáticamente">
            <a:extLst>
              <a:ext uri="{FF2B5EF4-FFF2-40B4-BE49-F238E27FC236}">
                <a16:creationId xmlns:a16="http://schemas.microsoft.com/office/drawing/2014/main" id="{CC4A5609-23D1-BB4D-949E-6A9F1E5193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54353" y="1825625"/>
            <a:ext cx="728329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5709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C0BA7C-4B00-9A4A-9723-136E9DE063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699419"/>
          </a:xfrm>
        </p:spPr>
        <p:txBody>
          <a:bodyPr>
            <a:normAutofit fontScale="90000"/>
          </a:bodyPr>
          <a:lstStyle/>
          <a:p>
            <a:r>
              <a:rPr lang="es-CO" dirty="0"/>
              <a:t>Para llamar las demas paginas desde una pagina a traves de la palabra “routerLink” que nuestra aplicaicòn viene del RouterModule, ya viene incluido, esto es de manera manual</a:t>
            </a:r>
          </a:p>
        </p:txBody>
      </p:sp>
      <p:pic>
        <p:nvPicPr>
          <p:cNvPr id="5" name="Marcador de contenido 4" descr="Interfaz de usuario gráfica, Texto&#10;&#10;Descripción generada automáticamente">
            <a:extLst>
              <a:ext uri="{FF2B5EF4-FFF2-40B4-BE49-F238E27FC236}">
                <a16:creationId xmlns:a16="http://schemas.microsoft.com/office/drawing/2014/main" id="{E9C064B1-3E16-6645-9770-5F8F8D8910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619375"/>
            <a:ext cx="3746500" cy="3873500"/>
          </a:xfrm>
        </p:spPr>
      </p:pic>
      <p:pic>
        <p:nvPicPr>
          <p:cNvPr id="7" name="Imagen 6" descr="Interfaz de usuario gráfica, Texto, Aplicación, Correo electrónico&#10;&#10;Descripción generada automáticamente">
            <a:extLst>
              <a:ext uri="{FF2B5EF4-FFF2-40B4-BE49-F238E27FC236}">
                <a16:creationId xmlns:a16="http://schemas.microsoft.com/office/drawing/2014/main" id="{278481B7-B772-BB46-8707-1703C3E90D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4700" y="2619375"/>
            <a:ext cx="7140475" cy="3193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2714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17D45D-1B31-8547-88CA-126D412D6A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E28D038-AD84-1A49-B0D6-996674737D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3498871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FEB2E8-51F4-F944-8BB2-F10CDDB2C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CO" dirty="0"/>
              <a:t>Realizar llamado de manera automatica, se crea arreglo de rutas en el component del menu, y se utiliza el ngFor y la opciòn de [routerLink] para llamarlo</a:t>
            </a:r>
          </a:p>
        </p:txBody>
      </p:sp>
      <p:pic>
        <p:nvPicPr>
          <p:cNvPr id="5" name="Marcador de contenido 4" descr="Interfaz de usuario gráfica, Texto&#10;&#10;Descripción generada automáticamente">
            <a:extLst>
              <a:ext uri="{FF2B5EF4-FFF2-40B4-BE49-F238E27FC236}">
                <a16:creationId xmlns:a16="http://schemas.microsoft.com/office/drawing/2014/main" id="{845FDE5F-CC66-794F-8C12-55F5A5DFCA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4361" y="1972468"/>
            <a:ext cx="6089766" cy="4351338"/>
          </a:xfrm>
        </p:spPr>
      </p:pic>
      <p:pic>
        <p:nvPicPr>
          <p:cNvPr id="7" name="Imagen 6" descr="Texto&#10;&#10;Descripción generada automáticamente">
            <a:extLst>
              <a:ext uri="{FF2B5EF4-FFF2-40B4-BE49-F238E27FC236}">
                <a16:creationId xmlns:a16="http://schemas.microsoft.com/office/drawing/2014/main" id="{5E882BCA-310B-CC47-8393-62BE2556F1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4127" y="1972467"/>
            <a:ext cx="5947873" cy="4351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2260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9257B4-682F-8F4C-B52B-4C14B9024B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CO" dirty="0"/>
              <a:t>Modulo para agrupar todas las paginas que se crean, quitar las paginas del app.module, ya que van a ser contenidas por el contenedor, se deben de agregar al nuevo module, y luego exportarlos</a:t>
            </a:r>
          </a:p>
        </p:txBody>
      </p:sp>
      <p:pic>
        <p:nvPicPr>
          <p:cNvPr id="5" name="Marcador de contenido 4" descr="Texto&#10;&#10;Descripción generada automáticamente">
            <a:extLst>
              <a:ext uri="{FF2B5EF4-FFF2-40B4-BE49-F238E27FC236}">
                <a16:creationId xmlns:a16="http://schemas.microsoft.com/office/drawing/2014/main" id="{F8B926A5-358C-854D-9741-97D88FD3BE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501589" y="2141537"/>
            <a:ext cx="4097862" cy="4351338"/>
          </a:xfrm>
        </p:spPr>
      </p:pic>
      <p:pic>
        <p:nvPicPr>
          <p:cNvPr id="7" name="Imagen 6" descr="Texto, Chat o mensaje de texto&#10;&#10;Descripción generada automáticamente">
            <a:extLst>
              <a:ext uri="{FF2B5EF4-FFF2-40B4-BE49-F238E27FC236}">
                <a16:creationId xmlns:a16="http://schemas.microsoft.com/office/drawing/2014/main" id="{315C3A22-3EAC-5941-BE73-D24A1EDE67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7042" y="2141536"/>
            <a:ext cx="5911253" cy="4351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8443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2100DE-180C-6545-AE0C-851CD57ED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CO" dirty="0"/>
              <a:t>Para que el appModule sepa que se integro todo en un componente, se debe de importar el page.modulo que acabamos de crear, simepre en los improt</a:t>
            </a:r>
          </a:p>
        </p:txBody>
      </p:sp>
      <p:pic>
        <p:nvPicPr>
          <p:cNvPr id="4" name="Marcador de contenido 3" descr="Interfaz de usuario gráfica, Texto, Chat o mensaje de texto&#10;&#10;Descripción generada automáticamente">
            <a:extLst>
              <a:ext uri="{FF2B5EF4-FFF2-40B4-BE49-F238E27FC236}">
                <a16:creationId xmlns:a16="http://schemas.microsoft.com/office/drawing/2014/main" id="{9A3B18DE-2E07-6346-9C20-828E29753C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73751"/>
            <a:ext cx="5166094" cy="4351338"/>
          </a:xfrm>
          <a:prstGeom prst="rect">
            <a:avLst/>
          </a:prstGeom>
        </p:spPr>
      </p:pic>
      <p:pic>
        <p:nvPicPr>
          <p:cNvPr id="6" name="Imagen 5" descr="Texto, Chat o mensaje de texto&#10;&#10;Descripción generada automáticamente">
            <a:extLst>
              <a:ext uri="{FF2B5EF4-FFF2-40B4-BE49-F238E27FC236}">
                <a16:creationId xmlns:a16="http://schemas.microsoft.com/office/drawing/2014/main" id="{9163F8B4-ABA3-A842-A4DF-3A9AE5ECA3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4293" y="1873750"/>
            <a:ext cx="4439117" cy="4576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53344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1325</TotalTime>
  <Words>589</Words>
  <Application>Microsoft Macintosh PowerPoint</Application>
  <PresentationFormat>Panorámica</PresentationFormat>
  <Paragraphs>32</Paragraphs>
  <Slides>24</Slides>
  <Notes>2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24</vt:i4>
      </vt:variant>
    </vt:vector>
  </HeadingPairs>
  <TitlesOfParts>
    <vt:vector size="28" baseType="lpstr">
      <vt:lpstr>Arial</vt:lpstr>
      <vt:lpstr>Calibri</vt:lpstr>
      <vt:lpstr>Calibri Light</vt:lpstr>
      <vt:lpstr>Tema de Office</vt:lpstr>
      <vt:lpstr>Aprendiendo Angular </vt:lpstr>
      <vt:lpstr>Crear modulos </vt:lpstr>
      <vt:lpstr>Creacion app-routing.module para navegacion de las paginas </vt:lpstr>
      <vt:lpstr>Componente para poder visualizar los demas componentes</vt:lpstr>
      <vt:lpstr>Para llamar las demas paginas desde una pagina a traves de la palabra “routerLink” que nuestra aplicaicòn viene del RouterModule, ya viene incluido, esto es de manera manual</vt:lpstr>
      <vt:lpstr>Presentación de PowerPoint</vt:lpstr>
      <vt:lpstr>Realizar llamado de manera automatica, se crea arreglo de rutas en el component del menu, y se utiliza el ngFor y la opciòn de [routerLink] para llamarlo</vt:lpstr>
      <vt:lpstr>Modulo para agrupar todas las paginas que se crean, quitar las paginas del app.module, ya que van a ser contenidas por el contenedor, se deben de agregar al nuevo module, y luego exportarlos</vt:lpstr>
      <vt:lpstr>Para que el appModule sepa que se integro todo en un componente, se debe de importar el page.modulo que acabamos de crear, simepre en los improt</vt:lpstr>
      <vt:lpstr>LazyLoad </vt:lpstr>
      <vt:lpstr>Imagen de agregar</vt:lpstr>
      <vt:lpstr>Cambios  para la cargal lenta o “LazyLoad”, adicion de componentes, refozar este tema</vt:lpstr>
      <vt:lpstr>Servicio y data externa Creacion de una lista en el HTML</vt:lpstr>
      <vt:lpstr>Comando creacion de servicio ng g s service/data --spec=flase para la implementaciòn del servicio se debe de importar un modulo en app.module  import{httpCllietModule} gtom ‘@angular/common/http’, siempre se debe de poner en los imports de la clase cuando es un modulo   </vt:lpstr>
      <vt:lpstr>Accedemos al HTTP. ---- Construimos el sevicio</vt:lpstr>
      <vt:lpstr>Cargar Servicio aun componente</vt:lpstr>
      <vt:lpstr>Para evitar que cada ves que valla al servicio tenga q consumirse y geenrando desperdicio de memoria, si no cancelamos la subcripciòn </vt:lpstr>
      <vt:lpstr>Se cancela la subcripction en el component.ts y en el html implementamos un pipe | async</vt:lpstr>
      <vt:lpstr>Para imprimir los registros con tap, se ve de de importar el componente y en el servicio import {tap} from 'rxjs/operators’; al implementarlo es asi </vt:lpstr>
      <vt:lpstr>ENVIO DE INFORMACION HACIA COMPONENTE HIJO</vt:lpstr>
      <vt:lpstr>ENVIO DE INFORMACION HACIA COMPONENTE HIJO</vt:lpstr>
      <vt:lpstr>Crear variable @Input() mensaje; en el componente post.component, hacer referencia en el padre con la variable creada en el componente hijo dentro de []  </vt:lpstr>
      <vt:lpstr>Emitir eventos en el hijo que sean vistos desde el padre, en el componente hijo  -- en el HTML del padre preparamos para recibir el mensaje del hijo</vt:lpstr>
      <vt:lpstr>Configuracion en el padre  - Configuracion en el hijo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Aprendiendo Angular </dc:title>
  <dc:creator>David Fernando Ciro Zapata</dc:creator>
  <cp:lastModifiedBy>David Fernando Ciro Zapata</cp:lastModifiedBy>
  <cp:revision>24</cp:revision>
  <dcterms:created xsi:type="dcterms:W3CDTF">2021-02-23T22:01:44Z</dcterms:created>
  <dcterms:modified xsi:type="dcterms:W3CDTF">2021-02-24T20:40:58Z</dcterms:modified>
</cp:coreProperties>
</file>